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7" r:id="rId6"/>
    <p:sldId id="268" r:id="rId7"/>
    <p:sldId id="293" r:id="rId8"/>
    <p:sldId id="294" r:id="rId9"/>
    <p:sldId id="28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204" autoAdjust="0"/>
  </p:normalViewPr>
  <p:slideViewPr>
    <p:cSldViewPr snapToGrid="0">
      <p:cViewPr varScale="1">
        <p:scale>
          <a:sx n="98" d="100"/>
          <a:sy n="98" d="100"/>
        </p:scale>
        <p:origin x="339" y="65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7D283-96F9-5C16-2D1E-30EE03AB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A060BD-BF36-6934-F592-5B41BA2E1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1D941-6083-A360-0601-2D06A0918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47B11-4829-F0C8-F5B8-0A2C52C21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5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TrExpense</a:t>
            </a:r>
            <a:r>
              <a:rPr lang="en-US" dirty="0"/>
              <a:t> – Personal finance tracking App</a:t>
            </a:r>
            <a:br>
              <a:rPr lang="en-US" dirty="0"/>
            </a:br>
            <a:r>
              <a:rPr lang="en-US" sz="1600" dirty="0"/>
              <a:t>GitHub link:</a:t>
            </a:r>
            <a:r>
              <a:rPr lang="en-US" sz="16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DaunPenh" panose="01010101010101010101" pitchFamily="2" charset="0"/>
              </a:rPr>
              <a:t> https://github.com/aakash2019/TrExpense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Final Design</a:t>
            </a:r>
          </a:p>
          <a:p>
            <a:r>
              <a:rPr lang="en-US" dirty="0"/>
              <a:t>Test Results</a:t>
            </a:r>
          </a:p>
          <a:p>
            <a:r>
              <a:rPr lang="en-US" dirty="0"/>
              <a:t>5 Minutes Demo</a:t>
            </a:r>
          </a:p>
          <a:p>
            <a:r>
              <a:rPr lang="en-US" dirty="0"/>
              <a:t>Conclusion/Summary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Providing end-user with a powerful tool to improve personal finance decision by effectively tracking incoming and outgoing cashflow:</a:t>
            </a:r>
          </a:p>
          <a:p>
            <a:pPr lvl="1"/>
            <a:r>
              <a:rPr lang="en-US" dirty="0"/>
              <a:t>Transactions record</a:t>
            </a:r>
          </a:p>
          <a:p>
            <a:pPr lvl="1"/>
            <a:r>
              <a:rPr lang="en-US" dirty="0"/>
              <a:t>Multiple Wallet/Different Currencies</a:t>
            </a:r>
          </a:p>
          <a:p>
            <a:pPr lvl="1"/>
            <a:r>
              <a:rPr lang="en-US" dirty="0"/>
              <a:t>Detailed transactions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Minimalistic design with Firebase integration, enable user to track across their devices:</a:t>
            </a:r>
          </a:p>
          <a:p>
            <a:pPr lvl="1"/>
            <a:r>
              <a:rPr lang="en-US" dirty="0"/>
              <a:t>Sign up</a:t>
            </a:r>
          </a:p>
          <a:p>
            <a:pPr lvl="1"/>
            <a:r>
              <a:rPr lang="en-US" dirty="0"/>
              <a:t>Sign in</a:t>
            </a:r>
          </a:p>
          <a:p>
            <a:pPr lvl="1"/>
            <a:r>
              <a:rPr lang="en-US" dirty="0"/>
              <a:t>Sync wallet between devices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97BB-04F4-3632-9195-F796AE31D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69CD-C59D-3A4E-FE67-3B30DA45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Final Design / Test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0B1B6D-7E04-7ABF-8DDA-BFC9AFD0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CB421E-15F9-C777-CDF2-5FBDBB8E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20" y="1769133"/>
            <a:ext cx="2126863" cy="4394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FC9B2F-92D1-3750-49B8-3341D3256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075" y="1763470"/>
            <a:ext cx="2126862" cy="4400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414D3-65B3-F9A2-7D0C-D87AC2417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890" y="1763469"/>
            <a:ext cx="2211153" cy="4389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556645-A9EB-EF5C-7765-56F6ABFA3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52" y="1774132"/>
            <a:ext cx="2133823" cy="4389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F76D2-B98C-5460-55C1-C8789136A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056" y="1763469"/>
            <a:ext cx="2143204" cy="43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7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275AA5F2-5EE9-275D-BF08-2B3AC68362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2988" y="68263"/>
            <a:ext cx="3293523" cy="6721475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AB34468C-320F-EFB6-C0BA-FC3DB517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Successfully Integrated features:</a:t>
            </a:r>
          </a:p>
          <a:p>
            <a:r>
              <a:rPr lang="en-US" dirty="0"/>
              <a:t>Firebase Authentication (not included in Project Planning)</a:t>
            </a:r>
          </a:p>
          <a:p>
            <a:r>
              <a:rPr lang="en-US" dirty="0"/>
              <a:t>Fragments</a:t>
            </a:r>
          </a:p>
          <a:p>
            <a:r>
              <a:rPr lang="en-US" dirty="0"/>
              <a:t>Different views</a:t>
            </a:r>
          </a:p>
          <a:p>
            <a:r>
              <a:rPr lang="en-US" dirty="0"/>
              <a:t>Menu and Lists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On Going Development:</a:t>
            </a:r>
          </a:p>
          <a:p>
            <a:pPr lvl="1"/>
            <a:r>
              <a:rPr lang="en-US" dirty="0"/>
              <a:t>Graph Representation</a:t>
            </a:r>
          </a:p>
          <a:p>
            <a:pPr lvl="1"/>
            <a:r>
              <a:rPr lang="en-US" dirty="0"/>
              <a:t>Currency Exchange features to display total money for all Wallets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{CB8E68C9-634D-45BB-A6B8-BC701D30212A}tf33968143_win32</Template>
  <TotalTime>59</TotalTime>
  <Words>135</Words>
  <Application>Microsoft Office PowerPoint</Application>
  <PresentationFormat>Widescreen</PresentationFormat>
  <Paragraphs>36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Avenir Next LT Pro</vt:lpstr>
      <vt:lpstr>Calibri</vt:lpstr>
      <vt:lpstr>Custom</vt:lpstr>
      <vt:lpstr>TrExpense – Personal finance tracking App GitHub link: https://github.com/aakash2019/TrExpense</vt:lpstr>
      <vt:lpstr>Agenda</vt:lpstr>
      <vt:lpstr>Project description</vt:lpstr>
      <vt:lpstr>Final Design / Test Results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Vu, Tung</dc:creator>
  <cp:lastModifiedBy>Tung Vu</cp:lastModifiedBy>
  <cp:revision>3</cp:revision>
  <dcterms:created xsi:type="dcterms:W3CDTF">2024-11-29T20:38:37Z</dcterms:created>
  <dcterms:modified xsi:type="dcterms:W3CDTF">2024-12-03T23:18:18Z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